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9" r:id="rId3"/>
    <p:sldId id="260" r:id="rId4"/>
    <p:sldId id="268" r:id="rId5"/>
    <p:sldId id="261" r:id="rId6"/>
    <p:sldId id="263" r:id="rId7"/>
    <p:sldId id="267" r:id="rId8"/>
    <p:sldId id="266" r:id="rId9"/>
    <p:sldId id="265" r:id="rId10"/>
    <p:sldId id="264" r:id="rId11"/>
    <p:sldId id="270" r:id="rId12"/>
    <p:sldId id="271" r:id="rId13"/>
    <p:sldId id="262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6"/>
          <a:stretch/>
        </p:blipFill>
        <p:spPr>
          <a:xfrm>
            <a:off x="0" y="-1"/>
            <a:ext cx="9143999" cy="14253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5372" y="3491713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Театральная студия СГМУ «Поиск»</a:t>
            </a:r>
          </a:p>
        </p:txBody>
      </p:sp>
      <p:sp>
        <p:nvSpPr>
          <p:cNvPr id="6" name="Овал 5"/>
          <p:cNvSpPr/>
          <p:nvPr/>
        </p:nvSpPr>
        <p:spPr>
          <a:xfrm>
            <a:off x="2169994" y="1534189"/>
            <a:ext cx="4804012" cy="4802876"/>
          </a:xfrm>
          <a:prstGeom prst="ellipse">
            <a:avLst/>
          </a:prstGeom>
          <a:noFill/>
          <a:ln w="180975">
            <a:solidFill>
              <a:schemeClr val="bg1"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" y="170312"/>
            <a:ext cx="1714500" cy="1714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8461" y="133241"/>
            <a:ext cx="75376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МИНИСТЕРСТВО ЗДРАВООХРАНЕНИЯ РОССИЙСКОЙ ФЕДЕРАЦИИ</a:t>
            </a:r>
          </a:p>
          <a:p>
            <a:pPr algn="ctr"/>
            <a:r>
              <a:rPr lang="ru-RU" sz="1400" dirty="0"/>
              <a:t>Государственное бюджетное образовательное учреждение</a:t>
            </a:r>
          </a:p>
          <a:p>
            <a:pPr algn="ctr"/>
            <a:r>
              <a:rPr lang="ru-RU" sz="1400" dirty="0"/>
              <a:t>Высшего профессионального образования</a:t>
            </a:r>
          </a:p>
          <a:p>
            <a:pPr algn="ctr"/>
            <a:r>
              <a:rPr lang="ru-RU" sz="1400" dirty="0"/>
              <a:t>«СЕВЕРНЫЙ ГОСУДАРСТВЕННЫЙ МЕДИЦИНСКИЙ УНИВЕРСИТЕТ»</a:t>
            </a:r>
          </a:p>
          <a:p>
            <a:pPr algn="ctr"/>
            <a:r>
              <a:rPr lang="ru-RU" sz="1400" dirty="0"/>
              <a:t>Министерства здравоохранения Российской Федерации</a:t>
            </a:r>
          </a:p>
          <a:p>
            <a:pPr algn="ctr"/>
            <a:r>
              <a:rPr lang="ru-RU" sz="1400" dirty="0"/>
              <a:t>(ГБОУ ВПО «СГМУ» (г. Архангельск) Минздрава России)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06" y="71456"/>
            <a:ext cx="1981200" cy="198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3458" y="6512009"/>
            <a:ext cx="205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Архангельск, 2019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97" y="192128"/>
            <a:ext cx="7886700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«Поиск» сегодня…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590847"/>
            <a:ext cx="890192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Повторный показ спектакля «Сказ о Федоте-Стрельце» для учеников Школы одаренных детей, студентов и сотрудников СГМУ состоялся 26 марта 2019 года</a:t>
            </a:r>
          </a:p>
        </p:txBody>
      </p:sp>
      <p:pic>
        <p:nvPicPr>
          <p:cNvPr id="1026" name="Picture 2" descr="http://www.nsmu.ru/press/doc/novosti/IMG_82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 r="24825"/>
          <a:stretch/>
        </p:blipFill>
        <p:spPr bwMode="auto">
          <a:xfrm>
            <a:off x="74143" y="2656701"/>
            <a:ext cx="3364622" cy="25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52220/v852220524/7bde8/qBLEI94i5A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r="26031"/>
          <a:stretch/>
        </p:blipFill>
        <p:spPr bwMode="auto">
          <a:xfrm>
            <a:off x="5947588" y="2618752"/>
            <a:ext cx="2936919" cy="31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52220/v852220524/7bee6/LG9dA-EBwo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6"/>
          <a:stretch/>
        </p:blipFill>
        <p:spPr bwMode="auto">
          <a:xfrm>
            <a:off x="3286896" y="3790302"/>
            <a:ext cx="2849097" cy="29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4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50524/v850524327/bd6fa/zHIIcGkDZu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21710" b="6274"/>
          <a:stretch/>
        </p:blipFill>
        <p:spPr bwMode="auto">
          <a:xfrm>
            <a:off x="722556" y="3195509"/>
            <a:ext cx="3326898" cy="328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0297" y="192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«Поиск» сегодня…</a:t>
            </a:r>
          </a:p>
        </p:txBody>
      </p:sp>
      <p:pic>
        <p:nvPicPr>
          <p:cNvPr id="4102" name="Picture 6" descr="http://www.nsmu.ru/press/doc/novosti/IMG_79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2" r="11255"/>
          <a:stretch/>
        </p:blipFill>
        <p:spPr bwMode="auto">
          <a:xfrm>
            <a:off x="4571999" y="3195507"/>
            <a:ext cx="3465413" cy="328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15 февраля 2019 в СГМУ прошел традиционный студенческий Сретенский бал, в проведение которого активно участвовали актеры «Поиска» . В нем приняли участие студенты, преподаватели, выпускники университета. </a:t>
            </a:r>
          </a:p>
        </p:txBody>
      </p:sp>
    </p:spTree>
    <p:extLst>
      <p:ext uri="{BB962C8B-B14F-4D97-AF65-F5344CB8AC3E}">
        <p14:creationId xmlns:p14="http://schemas.microsoft.com/office/powerpoint/2010/main" val="208706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156" y="1961549"/>
            <a:ext cx="4585901" cy="1943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Выступления театра на праздничном концерте, посвященному 23 февраля и 8 марта 2019 года с отрывком из пьесы «Сны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Разумова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pic>
        <p:nvPicPr>
          <p:cNvPr id="5122" name="Picture 2" descr="http://www.nsmu.ru/press/doc/novosti/IMG_3523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1" t="18196" r="20660" b="11925"/>
          <a:stretch/>
        </p:blipFill>
        <p:spPr bwMode="auto">
          <a:xfrm>
            <a:off x="185350" y="1692875"/>
            <a:ext cx="3744099" cy="2842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smu.ru/press/doc/novosti/IMG_3531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t="30173" r="4806"/>
          <a:stretch/>
        </p:blipFill>
        <p:spPr bwMode="auto">
          <a:xfrm>
            <a:off x="3348680" y="4142066"/>
            <a:ext cx="4753273" cy="253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0297" y="192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«Поиск» сегодня…</a:t>
            </a:r>
          </a:p>
        </p:txBody>
      </p:sp>
    </p:spTree>
    <p:extLst>
      <p:ext uri="{BB962C8B-B14F-4D97-AF65-F5344CB8AC3E}">
        <p14:creationId xmlns:p14="http://schemas.microsoft.com/office/powerpoint/2010/main" val="53188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437" y="1590846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театральной студии «Поиск» с большим удовольствием занимаются и талантливые иностранные студенты с международного факультета врача общей практики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297" y="192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«Поиск» сегодня…</a:t>
            </a:r>
          </a:p>
        </p:txBody>
      </p:sp>
      <p:pic>
        <p:nvPicPr>
          <p:cNvPr id="2050" name="Picture 2" descr="https://pp.userapi.com/c844723/v844723328/14fbc8/looFWjfI_N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8"/>
          <a:stretch/>
        </p:blipFill>
        <p:spPr bwMode="auto">
          <a:xfrm>
            <a:off x="270298" y="2687313"/>
            <a:ext cx="3943350" cy="242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userapi.com/c844723/v844723328/14fbd2/8QLpZkBrVY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r="11085"/>
          <a:stretch/>
        </p:blipFill>
        <p:spPr bwMode="auto">
          <a:xfrm>
            <a:off x="5968314" y="2507001"/>
            <a:ext cx="3076831" cy="271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44723/v844723328/14fbdc/2Uy2p4UFQ2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r="4640" b="12741"/>
          <a:stretch/>
        </p:blipFill>
        <p:spPr bwMode="auto">
          <a:xfrm>
            <a:off x="2874499" y="3996558"/>
            <a:ext cx="3856589" cy="27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1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938" y="1788554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Репетиции – важнейшая часть работы любого театра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297" y="192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«Поиск» сегодня…</a:t>
            </a:r>
          </a:p>
        </p:txBody>
      </p:sp>
      <p:pic>
        <p:nvPicPr>
          <p:cNvPr id="3074" name="Picture 2" descr="https://pp.userapi.com/c845120/v845120286/13e6bb/vB9oUt79h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7" y="2262483"/>
            <a:ext cx="2893033" cy="289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45120/v845120286/13e6c5/O2A4-G_nm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5"/>
          <a:stretch/>
        </p:blipFill>
        <p:spPr bwMode="auto">
          <a:xfrm>
            <a:off x="5687427" y="2519465"/>
            <a:ext cx="2990335" cy="332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850428/v850428233/760e8/11o7iYkwoK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18" y="2838376"/>
            <a:ext cx="2824009" cy="37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8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295" y="162791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Награды театра и актеров «Поиска»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297" y="192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«Поиск» сегодня…</a:t>
            </a:r>
          </a:p>
        </p:txBody>
      </p:sp>
      <p:pic>
        <p:nvPicPr>
          <p:cNvPr id="6146" name="Picture 2" descr="https://pp.userapi.com/c854120/v854120769/7982/vs1_xMzTg8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07" y="2248930"/>
            <a:ext cx="2901870" cy="402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userapi.com/c854120/v854120769/796f/WPzC7AkUTr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10183" r="13161" b="2610"/>
          <a:stretch/>
        </p:blipFill>
        <p:spPr bwMode="auto">
          <a:xfrm>
            <a:off x="4653908" y="2248931"/>
            <a:ext cx="2834291" cy="402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4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C269D3-738A-4B4B-A982-F26923746144}"/>
              </a:ext>
            </a:extLst>
          </p:cNvPr>
          <p:cNvSpPr txBox="1"/>
          <p:nvPr/>
        </p:nvSpPr>
        <p:spPr>
          <a:xfrm>
            <a:off x="949569" y="193402"/>
            <a:ext cx="74646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одаренных студентов в театральную студию «Поиск»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05A611-CB7C-41F2-89AB-5D37481D0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4354"/>
            <a:ext cx="9144000" cy="54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53" y="155060"/>
            <a:ext cx="8416497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История создания театра «Поиск»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6389" y="1726761"/>
            <a:ext cx="491953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Театральная студия «Поиск» действует в СГМУ почти полвека. Первый студенческий спектакль «Урок дочкам» был поставлен в 1970 году. 30 лет студенческим театром руководил заслуженный работник культуры России доктор медицинских наук, профессор Юрий Пацевич. Он поставил 24 спектакля, сыграл на сцене более 40 ролей. </a:t>
            </a:r>
          </a:p>
          <a:p>
            <a:pPr marL="0" indent="0">
              <a:buNone/>
            </a:pPr>
            <a:r>
              <a:rPr lang="ru-RU" dirty="0"/>
              <a:t> «Поиск» приобрел известность и у нас стране, и за рубежом. Коллектив гастролировал по области, на БАМе, совершал турне по Союзу и за рубеж – в Польшу, Германию.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213" y="5795319"/>
            <a:ext cx="353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Первый руководитель «Поиска» - Юрий Леонидович Пацевич</a:t>
            </a:r>
          </a:p>
        </p:txBody>
      </p:sp>
      <p:pic>
        <p:nvPicPr>
          <p:cNvPr id="2052" name="Picture 4" descr="http://www.nsmu.ru/student/faculty/department/physics/photo/img/PA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3" y="1680519"/>
            <a:ext cx="2977690" cy="38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5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0530" y="2010976"/>
            <a:ext cx="4919534" cy="4351338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Новую жизнь театр  получил в 2015 году - в преддверии юбилея «Поиска» студенты представили спектакль «Зимы не будет»</a:t>
            </a:r>
          </a:p>
          <a:p>
            <a:r>
              <a:rPr lang="ru-RU" dirty="0"/>
              <a:t>С 2017 года коллектив театра стал насчитывать около 30 студентов с разных факультетов СГМУ.</a:t>
            </a:r>
          </a:p>
          <a:p>
            <a:r>
              <a:rPr lang="ru-RU" dirty="0"/>
              <a:t>руководитель студии «Поиск» - специалист службы воспитательной и психолого-социальной работы УВСР </a:t>
            </a:r>
            <a:r>
              <a:rPr lang="ru-RU" b="1" dirty="0">
                <a:solidFill>
                  <a:srgbClr val="002060"/>
                </a:solidFill>
              </a:rPr>
              <a:t>Наталья Николаевна Смышляева 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5653" y="155060"/>
            <a:ext cx="84164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История создания театра «Поиск»</a:t>
            </a:r>
            <a:endParaRPr lang="ru-RU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 descr="https://pp.userapi.com/c845523/v845523247/1d22db/QFSOO4VI7OI.jpg"/>
          <p:cNvPicPr>
            <a:picLocks noChangeAspect="1" noChangeArrowheads="1"/>
          </p:cNvPicPr>
          <p:nvPr/>
        </p:nvPicPr>
        <p:blipFill>
          <a:blip r:embed="rId2" cstate="print"/>
          <a:srcRect l="32182" t="13472" r="31458" b="45921"/>
          <a:stretch>
            <a:fillRect/>
          </a:stretch>
        </p:blipFill>
        <p:spPr bwMode="auto">
          <a:xfrm>
            <a:off x="667266" y="1977080"/>
            <a:ext cx="2496065" cy="4459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16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97" y="192128"/>
            <a:ext cx="7886700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«Поиск» сегодня…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7795" y="1825625"/>
            <a:ext cx="4227555" cy="4351338"/>
          </a:xfrm>
        </p:spPr>
        <p:txBody>
          <a:bodyPr/>
          <a:lstStyle/>
          <a:p>
            <a:r>
              <a:rPr lang="ru-RU" dirty="0"/>
              <a:t>С 2017 по 2019 года «Поиск» успел поставить около 15 спектаклей, постановок, программ, сценических миниатюр на сцене СГМУ и города Архангельск.</a:t>
            </a:r>
          </a:p>
          <a:p>
            <a:r>
              <a:rPr lang="ru-RU" dirty="0"/>
              <a:t>Первая грандиозная постановка «обновленного театра» под руководством Н.Н. </a:t>
            </a:r>
            <a:r>
              <a:rPr lang="ru-RU" dirty="0" err="1"/>
              <a:t>Смышляевой</a:t>
            </a:r>
            <a:r>
              <a:rPr lang="ru-RU" dirty="0"/>
              <a:t> состоялась 22 декабря 2017. Зрителям был представлен спектакль «Мнимый больной» по мотивам Ж.Б. Мольера.</a:t>
            </a:r>
          </a:p>
        </p:txBody>
      </p:sp>
      <p:pic>
        <p:nvPicPr>
          <p:cNvPr id="4098" name="Picture 2" descr="https://pp.userapi.com/c847124/v847124266/1c6713/oPY7jRCfB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2" y="1791729"/>
            <a:ext cx="3319226" cy="456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1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pp.userapi.com/c847124/v847124266/1c671c/B6NYNC57S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30" y="3348680"/>
            <a:ext cx="4797595" cy="31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97" y="192128"/>
            <a:ext cx="7886700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«Поиск» сегодня…</a:t>
            </a:r>
          </a:p>
        </p:txBody>
      </p:sp>
      <p:pic>
        <p:nvPicPr>
          <p:cNvPr id="5122" name="Picture 2" descr="https://pp.userapi.com/c847124/v847124266/1c672e/3HzvLDJ2Xy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7" y="1674340"/>
            <a:ext cx="4209719" cy="27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1032" y="1990345"/>
            <a:ext cx="4400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Спектакль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«Мнимый больной»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182032"/>
            <a:ext cx="405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Юбилей СГМУ-85 лет</a:t>
            </a:r>
          </a:p>
        </p:txBody>
      </p:sp>
    </p:spTree>
    <p:extLst>
      <p:ext uri="{BB962C8B-B14F-4D97-AF65-F5344CB8AC3E}">
        <p14:creationId xmlns:p14="http://schemas.microsoft.com/office/powerpoint/2010/main" val="218382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97" y="192128"/>
            <a:ext cx="7886700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«Поиск» сегодня…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0474" y="1998620"/>
            <a:ext cx="3595817" cy="4351338"/>
          </a:xfrm>
        </p:spPr>
        <p:txBody>
          <a:bodyPr>
            <a:noAutofit/>
          </a:bodyPr>
          <a:lstStyle/>
          <a:p>
            <a:r>
              <a:rPr lang="ru-RU" sz="2000" dirty="0"/>
              <a:t>В новогодний период коллектив «Поиска» устраивает сказочные новогодние елки с выездами по городу Архангельску и для детей сотрудников СГМУ. </a:t>
            </a:r>
          </a:p>
          <a:p>
            <a:r>
              <a:rPr lang="ru-RU" sz="2000" dirty="0"/>
              <a:t>Ни один ребенок не остался без праздничного настроения и новогоднего подарка!</a:t>
            </a:r>
          </a:p>
        </p:txBody>
      </p:sp>
      <p:pic>
        <p:nvPicPr>
          <p:cNvPr id="6146" name="Picture 2" descr="https://pp.userapi.com/c847124/v847124266/1c673e/rtubpcT_nA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-516" r="12474" b="516"/>
          <a:stretch/>
        </p:blipFill>
        <p:spPr bwMode="auto">
          <a:xfrm>
            <a:off x="123567" y="2000037"/>
            <a:ext cx="5247708" cy="4240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22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97" y="192128"/>
            <a:ext cx="7886700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«Поиск» сегодня…</a:t>
            </a:r>
          </a:p>
        </p:txBody>
      </p:sp>
      <p:pic>
        <p:nvPicPr>
          <p:cNvPr id="7170" name="Picture 2" descr="https://pp.userapi.com/c854120/v854120769/78f2/tDpXT311q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" y="1625943"/>
            <a:ext cx="3645586" cy="237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849220/v849220175/ec3b4/urKPZsFQRq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7" y="1625943"/>
            <a:ext cx="3706848" cy="24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p.userapi.com/c849220/v849220175/ec36e/if9Iq26bG_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89" y="3424267"/>
            <a:ext cx="3245911" cy="32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pp.userapi.com/c849024/v849024105/ec5f3/bm6SdQoMvw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44" y="3821520"/>
            <a:ext cx="4219467" cy="280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8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97" y="192128"/>
            <a:ext cx="7886700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«Поиск» сегодня…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3144" y="2333668"/>
            <a:ext cx="3597361" cy="1886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дни празднования Дня победы, 10 мая 2019 года в стенах СГМУ состоялся спектакль «Судьбы войны»</a:t>
            </a:r>
          </a:p>
        </p:txBody>
      </p:sp>
      <p:pic>
        <p:nvPicPr>
          <p:cNvPr id="8194" name="Picture 2" descr="https://pp.userapi.com/c847124/v847124266/1c6762/kYkmIuSE9X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1" y="1562530"/>
            <a:ext cx="3595219" cy="51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97" y="192128"/>
            <a:ext cx="7886700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«Поиск» сегодня…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827" y="1739128"/>
            <a:ext cx="837788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Спустя год плодотворной работы театра «Поиск»  24 декабря 2018 года состоялся показ нового спектакля по мотивам известной сказки Леонида Филатова  «Сказ о Федоте-стрельце». </a:t>
            </a:r>
          </a:p>
          <a:p>
            <a:pPr marL="0" indent="0" algn="ctr">
              <a:buNone/>
            </a:pPr>
            <a:r>
              <a:rPr lang="ru-RU" dirty="0"/>
              <a:t>Актеры отлично отыграли свои роли и заставили зал высидеть в слезах от смеха всю постановку.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08" y="3560885"/>
            <a:ext cx="4974324" cy="307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105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553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Театральная студия СГМУ «Поиск»</vt:lpstr>
      <vt:lpstr>История создания театра «Поиск»</vt:lpstr>
      <vt:lpstr>Презентация PowerPoint</vt:lpstr>
      <vt:lpstr>«Поиск» сегодня…</vt:lpstr>
      <vt:lpstr>«Поиск» сегодня…</vt:lpstr>
      <vt:lpstr>«Поиск» сегодня…</vt:lpstr>
      <vt:lpstr>«Поиск» сегодня…</vt:lpstr>
      <vt:lpstr>«Поиск» сегодня…</vt:lpstr>
      <vt:lpstr>«Поиск» сегодня…</vt:lpstr>
      <vt:lpstr>«Поиск» сегодня…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Elena Kornienko</cp:lastModifiedBy>
  <cp:revision>92</cp:revision>
  <dcterms:created xsi:type="dcterms:W3CDTF">2014-11-21T11:00:06Z</dcterms:created>
  <dcterms:modified xsi:type="dcterms:W3CDTF">2020-12-18T21:13:53Z</dcterms:modified>
</cp:coreProperties>
</file>